
<file path=[Content_Types].xml><?xml version="1.0" encoding="utf-8"?>
<Types xmlns="http://schemas.openxmlformats.org/package/2006/content-types">
  <Default Extension="bmp" ContentType="image/bmp"/>
  <Default Extension="gif" ContentType="image/gif"/>
  <Default Extension="jpeg" ContentType="image/jpg"/>
  <Default Extension="mov" ContentType="application/movie"/>
  <Default Extension="pdf" ContentType="application/pdf"/>
  <Default Extension="png" ContentType="image/png"/>
  <Default Extension="rels" ContentType="application/vnd.openxmlformats-package.relationships+xml"/>
  <Default Extension="tif" ContentType="image/ti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tableStyles.xml" ContentType="application/vnd.openxmlformats-officedocument.presentationml.tableStyl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1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notesMaster" Target="notesMasters/notes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2" Type="http://schemas.openxmlformats.org/officeDocument/2006/relationships/viewProps" Target="viewProps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presProps" Target="presProps.xml"/><Relationship Id="rId6" Type="http://schemas.openxmlformats.org/officeDocument/2006/relationships/theme" Target="theme/theme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customXml" Target="../customXml/item3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customXml" Target="../customXml/item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customXml" Target="../customXml/item1.xml"/><Relationship Id="rId8" Type="http://schemas.openxmlformats.org/officeDocument/2006/relationships/slide" Target="slides/slide1.xml"/><Relationship Id="rId3" Type="http://schemas.openxmlformats.org/officeDocument/2006/relationships/commentAuthors" Target="commentAuthors.xml"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e presentación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presentación</a:t>
            </a:r>
          </a:p>
        </p:txBody>
      </p:sp>
      <p:sp>
        <p:nvSpPr>
          <p:cNvPr id="12" name="Autor y fecha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13" name="Nivel de texto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Subtítulo de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ítulo de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diapositiva</a:t>
            </a:r>
          </a:p>
        </p:txBody>
      </p:sp>
      <p:sp>
        <p:nvSpPr>
          <p:cNvPr id="100" name="Subtítulo de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10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ítulo de agenda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Título de agenda</a:t>
            </a:r>
          </a:p>
        </p:txBody>
      </p:sp>
      <p:sp>
        <p:nvSpPr>
          <p:cNvPr id="109" name="Subtítulo de agend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agenda</a:t>
            </a:r>
          </a:p>
        </p:txBody>
      </p:sp>
      <p:sp>
        <p:nvSpPr>
          <p:cNvPr id="110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Temas de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Nivel de texto 1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Declaración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ato (gran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Nivel de texto 1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Información del dato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Información del dato</a:t>
            </a:r>
          </a:p>
        </p:txBody>
      </p:sp>
      <p:sp>
        <p:nvSpPr>
          <p:cNvPr id="12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ribució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Atribución</a:t>
            </a:r>
          </a:p>
        </p:txBody>
      </p:sp>
      <p:sp>
        <p:nvSpPr>
          <p:cNvPr id="136" name="Nivel de texto 1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“Frase celebre”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Dos medusas contra un fondo rosa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Dos medusas contra un fondo azul obscuro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Dos medusas contra un fondo azul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Dos medusas contra un fondo azul obscuro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s medusas contra un fondo azul obscuro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or y fecha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23" name="Título de presentación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Título de presentación</a:t>
            </a:r>
          </a:p>
        </p:txBody>
      </p:sp>
      <p:sp>
        <p:nvSpPr>
          <p:cNvPr id="24" name="Nivel de texto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Subtítulo de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os medusas contra un fondo azul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ítulo de diapositiva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diapositiva</a:t>
            </a:r>
          </a:p>
        </p:txBody>
      </p:sp>
      <p:sp>
        <p:nvSpPr>
          <p:cNvPr id="34" name="Nivel de texto 1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Subtítulo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e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diapositiva</a:t>
            </a:r>
          </a:p>
        </p:txBody>
      </p:sp>
      <p:sp>
        <p:nvSpPr>
          <p:cNvPr id="43" name="Subtítulo de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44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de texto 1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os medusas contra un fondo rosa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Título de diapositiva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diapositiva</a:t>
            </a:r>
          </a:p>
        </p:txBody>
      </p:sp>
      <p:sp>
        <p:nvSpPr>
          <p:cNvPr id="62" name="Nivel de texto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ubtítulo de diapositiva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6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, y video en vivo (pequeñ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e diapositiva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diapositiva</a:t>
            </a:r>
          </a:p>
        </p:txBody>
      </p:sp>
      <p:sp>
        <p:nvSpPr>
          <p:cNvPr id="72" name="Nivel de texto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ubtítulo de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7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, y video en vivo (gran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ítulo de diapositiva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diapositiva</a:t>
            </a:r>
          </a:p>
        </p:txBody>
      </p:sp>
      <p:sp>
        <p:nvSpPr>
          <p:cNvPr id="82" name="Nivel de texto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ubtítulo de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8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ítulo de sección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sección</a:t>
            </a:r>
          </a:p>
        </p:txBody>
      </p:sp>
      <p:sp>
        <p:nvSpPr>
          <p:cNvPr id="9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e diapositiva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Título de diapositiva</a:t>
            </a:r>
          </a:p>
        </p:txBody>
      </p:sp>
      <p:sp>
        <p:nvSpPr>
          <p:cNvPr id="3" name="Nivel de texto 1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developer.mozilla.org/es/docs/Web/HTML" TargetMode="External"/><Relationship Id="rId3" Type="http://schemas.openxmlformats.org/officeDocument/2006/relationships/hyperlink" Target="https://www.w3schools.com/html/default.asp" TargetMode="External"/><Relationship Id="rId4" Type="http://schemas.openxmlformats.org/officeDocument/2006/relationships/hyperlink" Target="https://oregoom.com/html/" TargetMode="External"/><Relationship Id="rId5" Type="http://schemas.openxmlformats.org/officeDocument/2006/relationships/image" Target="../media/image8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HTML"/>
          <p:cNvSpPr txBox="1"/>
          <p:nvPr>
            <p:ph type="ctrTitle"/>
          </p:nvPr>
        </p:nvSpPr>
        <p:spPr>
          <a:xfrm>
            <a:off x="1270000" y="3753974"/>
            <a:ext cx="21844000" cy="3879454"/>
          </a:xfrm>
          <a:prstGeom prst="rect">
            <a:avLst/>
          </a:prstGeom>
        </p:spPr>
        <p:txBody>
          <a:bodyPr/>
          <a:lstStyle>
            <a:lvl1pPr>
              <a:defRPr spc="-510" sz="17000"/>
            </a:lvl1pPr>
          </a:lstStyle>
          <a:p>
            <a:pPr/>
            <a:r>
              <a:t>HTML</a:t>
            </a:r>
          </a:p>
        </p:txBody>
      </p:sp>
      <p:sp>
        <p:nvSpPr>
          <p:cNvPr id="172" name="Franco Callip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Franco Callipo</a:t>
            </a:r>
          </a:p>
        </p:txBody>
      </p:sp>
      <p:sp>
        <p:nvSpPr>
          <p:cNvPr id="173" name="Parte 1"/>
          <p:cNvSpPr txBox="1"/>
          <p:nvPr>
            <p:ph type="subTitle" sz="quarter" idx="1"/>
          </p:nvPr>
        </p:nvSpPr>
        <p:spPr>
          <a:xfrm>
            <a:off x="1270000" y="7449673"/>
            <a:ext cx="21844000" cy="2512353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Parte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Etiquetas"/>
          <p:cNvSpPr txBox="1"/>
          <p:nvPr>
            <p:ph type="title"/>
          </p:nvPr>
        </p:nvSpPr>
        <p:spPr>
          <a:xfrm>
            <a:off x="-1004893" y="681434"/>
            <a:ext cx="9652001" cy="1549401"/>
          </a:xfrm>
          <a:prstGeom prst="rect">
            <a:avLst/>
          </a:prstGeom>
        </p:spPr>
        <p:txBody>
          <a:bodyPr/>
          <a:lstStyle/>
          <a:p>
            <a:pPr/>
            <a:r>
              <a:t>Etiquetas</a:t>
            </a:r>
          </a:p>
        </p:txBody>
      </p:sp>
      <p:pic>
        <p:nvPicPr>
          <p:cNvPr id="200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4876" y="3676672"/>
            <a:ext cx="15314248" cy="8014457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No todas las etiquetas cierran"/>
          <p:cNvSpPr txBox="1"/>
          <p:nvPr/>
        </p:nvSpPr>
        <p:spPr>
          <a:xfrm>
            <a:off x="7899654" y="12263207"/>
            <a:ext cx="8584693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 todas las etiquetas cierran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pos de etiquet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Tipos de etiquetas</a:t>
            </a:r>
          </a:p>
        </p:txBody>
      </p:sp>
      <p:sp>
        <p:nvSpPr>
          <p:cNvPr id="204" name="&lt;body&gt; … &lt;/body&gt;"/>
          <p:cNvSpPr txBox="1"/>
          <p:nvPr>
            <p:ph type="body" sz="quarter" idx="4294967295"/>
          </p:nvPr>
        </p:nvSpPr>
        <p:spPr>
          <a:xfrm>
            <a:off x="1270000" y="7449673"/>
            <a:ext cx="21844000" cy="2512353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&lt;body&gt; … &lt;/body&gt;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6994" y="3530179"/>
            <a:ext cx="12230012" cy="8645354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ipo de etiquetas"/>
          <p:cNvSpPr txBox="1"/>
          <p:nvPr>
            <p:ph type="title"/>
          </p:nvPr>
        </p:nvSpPr>
        <p:spPr>
          <a:xfrm>
            <a:off x="1028153" y="821134"/>
            <a:ext cx="9652001" cy="1549401"/>
          </a:xfrm>
          <a:prstGeom prst="rect">
            <a:avLst/>
          </a:prstGeom>
        </p:spPr>
        <p:txBody>
          <a:bodyPr/>
          <a:lstStyle/>
          <a:p>
            <a:pPr/>
            <a:r>
              <a:t>Tipo de etiquetas</a:t>
            </a:r>
          </a:p>
        </p:txBody>
      </p:sp>
      <p:sp>
        <p:nvSpPr>
          <p:cNvPr id="208" name="Estructura"/>
          <p:cNvSpPr txBox="1"/>
          <p:nvPr>
            <p:ph type="body" sz="quarter" idx="1"/>
          </p:nvPr>
        </p:nvSpPr>
        <p:spPr>
          <a:xfrm>
            <a:off x="1670664" y="2356566"/>
            <a:ext cx="3227954" cy="1122036"/>
          </a:xfrm>
          <a:prstGeom prst="rect">
            <a:avLst/>
          </a:prstGeom>
        </p:spPr>
        <p:txBody>
          <a:bodyPr/>
          <a:lstStyle>
            <a:lvl1pPr marL="0" indent="0" algn="ctr" defTabSz="817244">
              <a:spcBef>
                <a:spcPts val="0"/>
              </a:spcBef>
              <a:buClrTx/>
              <a:buSzTx/>
              <a:buNone/>
              <a:defRPr sz="495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Estructura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po de etiquetas"/>
          <p:cNvSpPr txBox="1"/>
          <p:nvPr>
            <p:ph type="title"/>
          </p:nvPr>
        </p:nvSpPr>
        <p:spPr>
          <a:xfrm>
            <a:off x="1028153" y="821134"/>
            <a:ext cx="9652001" cy="1549401"/>
          </a:xfrm>
          <a:prstGeom prst="rect">
            <a:avLst/>
          </a:prstGeom>
        </p:spPr>
        <p:txBody>
          <a:bodyPr/>
          <a:lstStyle/>
          <a:p>
            <a:pPr/>
            <a:r>
              <a:t>Tipo de etiquetas</a:t>
            </a:r>
          </a:p>
        </p:txBody>
      </p:sp>
      <p:sp>
        <p:nvSpPr>
          <p:cNvPr id="211" name="Estructura"/>
          <p:cNvSpPr txBox="1"/>
          <p:nvPr>
            <p:ph type="body" sz="quarter" idx="1"/>
          </p:nvPr>
        </p:nvSpPr>
        <p:spPr>
          <a:xfrm>
            <a:off x="1670664" y="2356566"/>
            <a:ext cx="3227954" cy="1122036"/>
          </a:xfrm>
          <a:prstGeom prst="rect">
            <a:avLst/>
          </a:prstGeom>
        </p:spPr>
        <p:txBody>
          <a:bodyPr/>
          <a:lstStyle>
            <a:lvl1pPr marL="0" indent="0" algn="ctr" defTabSz="817244">
              <a:spcBef>
                <a:spcPts val="0"/>
              </a:spcBef>
              <a:buClrTx/>
              <a:buSzTx/>
              <a:buNone/>
              <a:defRPr sz="495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Estructura</a:t>
            </a:r>
          </a:p>
        </p:txBody>
      </p:sp>
      <p:pic>
        <p:nvPicPr>
          <p:cNvPr id="212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5724" y="4662995"/>
            <a:ext cx="20212552" cy="7026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7302" y="4450124"/>
            <a:ext cx="5216760" cy="6441352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Tipo de etiquetas"/>
          <p:cNvSpPr txBox="1"/>
          <p:nvPr>
            <p:ph type="title"/>
          </p:nvPr>
        </p:nvSpPr>
        <p:spPr>
          <a:xfrm>
            <a:off x="1028153" y="821134"/>
            <a:ext cx="9652001" cy="1549401"/>
          </a:xfrm>
          <a:prstGeom prst="rect">
            <a:avLst/>
          </a:prstGeom>
        </p:spPr>
        <p:txBody>
          <a:bodyPr/>
          <a:lstStyle/>
          <a:p>
            <a:pPr/>
            <a:r>
              <a:t>Tipo de etiquetas</a:t>
            </a:r>
          </a:p>
        </p:txBody>
      </p:sp>
      <p:sp>
        <p:nvSpPr>
          <p:cNvPr id="216" name="Texto: &lt;hn°&gt;"/>
          <p:cNvSpPr txBox="1"/>
          <p:nvPr>
            <p:ph type="body" sz="quarter" idx="1"/>
          </p:nvPr>
        </p:nvSpPr>
        <p:spPr>
          <a:xfrm>
            <a:off x="1605577" y="2356938"/>
            <a:ext cx="4098201" cy="121778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Texto: &lt;hn°&gt;</a:t>
            </a:r>
          </a:p>
        </p:txBody>
      </p:sp>
      <p:sp>
        <p:nvSpPr>
          <p:cNvPr id="217" name="Flecha 11"/>
          <p:cNvSpPr/>
          <p:nvPr/>
        </p:nvSpPr>
        <p:spPr>
          <a:xfrm>
            <a:off x="12799152" y="6896100"/>
            <a:ext cx="2057888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18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47483" y="4410798"/>
            <a:ext cx="8441407" cy="6441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lecha 11"/>
          <p:cNvSpPr/>
          <p:nvPr/>
        </p:nvSpPr>
        <p:spPr>
          <a:xfrm>
            <a:off x="12159398" y="6811069"/>
            <a:ext cx="2057889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21" name="Tipo de etiquetas"/>
          <p:cNvSpPr txBox="1"/>
          <p:nvPr>
            <p:ph type="title"/>
          </p:nvPr>
        </p:nvSpPr>
        <p:spPr>
          <a:xfrm>
            <a:off x="1028153" y="821134"/>
            <a:ext cx="9652001" cy="1549401"/>
          </a:xfrm>
          <a:prstGeom prst="rect">
            <a:avLst/>
          </a:prstGeom>
        </p:spPr>
        <p:txBody>
          <a:bodyPr/>
          <a:lstStyle/>
          <a:p>
            <a:pPr/>
            <a:r>
              <a:t>Tipo de etiquetas</a:t>
            </a:r>
          </a:p>
        </p:txBody>
      </p:sp>
      <p:sp>
        <p:nvSpPr>
          <p:cNvPr id="222" name="Texto: &lt;p&gt;"/>
          <p:cNvSpPr txBox="1"/>
          <p:nvPr>
            <p:ph type="body" sz="quarter" idx="1"/>
          </p:nvPr>
        </p:nvSpPr>
        <p:spPr>
          <a:xfrm>
            <a:off x="1746864" y="2407366"/>
            <a:ext cx="3227954" cy="112203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Texto: &lt;p&gt;</a:t>
            </a:r>
          </a:p>
        </p:txBody>
      </p:sp>
      <p:pic>
        <p:nvPicPr>
          <p:cNvPr id="223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96679" y="4133917"/>
            <a:ext cx="8130022" cy="690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381" y="4435391"/>
            <a:ext cx="10594099" cy="5834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po de etiquetas"/>
          <p:cNvSpPr txBox="1"/>
          <p:nvPr>
            <p:ph type="title"/>
          </p:nvPr>
        </p:nvSpPr>
        <p:spPr>
          <a:xfrm>
            <a:off x="1028153" y="821134"/>
            <a:ext cx="9652001" cy="1549401"/>
          </a:xfrm>
          <a:prstGeom prst="rect">
            <a:avLst/>
          </a:prstGeom>
        </p:spPr>
        <p:txBody>
          <a:bodyPr/>
          <a:lstStyle/>
          <a:p>
            <a:pPr/>
            <a:r>
              <a:t>Tipo de etiquetas</a:t>
            </a:r>
          </a:p>
        </p:txBody>
      </p:sp>
      <p:sp>
        <p:nvSpPr>
          <p:cNvPr id="227" name="Estilos de texto"/>
          <p:cNvSpPr txBox="1"/>
          <p:nvPr>
            <p:ph type="body" sz="quarter" idx="1"/>
          </p:nvPr>
        </p:nvSpPr>
        <p:spPr>
          <a:xfrm>
            <a:off x="1518264" y="2458166"/>
            <a:ext cx="5199827" cy="112203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Estilos de texto</a:t>
            </a:r>
          </a:p>
        </p:txBody>
      </p:sp>
      <p:sp>
        <p:nvSpPr>
          <p:cNvPr id="228" name="Flecha 11"/>
          <p:cNvSpPr/>
          <p:nvPr/>
        </p:nvSpPr>
        <p:spPr>
          <a:xfrm>
            <a:off x="11905398" y="7192069"/>
            <a:ext cx="2057889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29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4791" y="4717584"/>
            <a:ext cx="5483001" cy="6498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4865" y="4213345"/>
            <a:ext cx="7579029" cy="7506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po de etiquetas"/>
          <p:cNvSpPr txBox="1"/>
          <p:nvPr>
            <p:ph type="title"/>
          </p:nvPr>
        </p:nvSpPr>
        <p:spPr>
          <a:xfrm>
            <a:off x="1028153" y="821134"/>
            <a:ext cx="9652001" cy="1549401"/>
          </a:xfrm>
          <a:prstGeom prst="rect">
            <a:avLst/>
          </a:prstGeom>
        </p:spPr>
        <p:txBody>
          <a:bodyPr/>
          <a:lstStyle/>
          <a:p>
            <a:pPr/>
            <a:r>
              <a:t>Tipo de etiquetas</a:t>
            </a:r>
          </a:p>
        </p:txBody>
      </p:sp>
      <p:sp>
        <p:nvSpPr>
          <p:cNvPr id="233" name="Line brake: &lt;br /&gt;"/>
          <p:cNvSpPr txBox="1"/>
          <p:nvPr>
            <p:ph type="body" sz="quarter" idx="1"/>
          </p:nvPr>
        </p:nvSpPr>
        <p:spPr>
          <a:xfrm>
            <a:off x="1226164" y="2547066"/>
            <a:ext cx="6329631" cy="112203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Line brake: &lt;br /&gt;</a:t>
            </a:r>
          </a:p>
        </p:txBody>
      </p:sp>
      <p:sp>
        <p:nvSpPr>
          <p:cNvPr id="234" name="Flecha 11"/>
          <p:cNvSpPr/>
          <p:nvPr/>
        </p:nvSpPr>
        <p:spPr>
          <a:xfrm>
            <a:off x="11905398" y="7192069"/>
            <a:ext cx="2057889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35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8379" y="5462314"/>
            <a:ext cx="9652001" cy="5008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43300" y="4634854"/>
            <a:ext cx="6225421" cy="66638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po de etiquetas"/>
          <p:cNvSpPr txBox="1"/>
          <p:nvPr>
            <p:ph type="title"/>
          </p:nvPr>
        </p:nvSpPr>
        <p:spPr>
          <a:xfrm>
            <a:off x="1028153" y="821134"/>
            <a:ext cx="9652001" cy="1549401"/>
          </a:xfrm>
          <a:prstGeom prst="rect">
            <a:avLst/>
          </a:prstGeom>
        </p:spPr>
        <p:txBody>
          <a:bodyPr/>
          <a:lstStyle/>
          <a:p>
            <a:pPr/>
            <a:r>
              <a:t>Tipo de etiquetas</a:t>
            </a:r>
          </a:p>
        </p:txBody>
      </p:sp>
      <p:sp>
        <p:nvSpPr>
          <p:cNvPr id="239" name="Horizontal rule: &lt;hr /&gt;"/>
          <p:cNvSpPr txBox="1"/>
          <p:nvPr>
            <p:ph type="body" sz="quarter" idx="1"/>
          </p:nvPr>
        </p:nvSpPr>
        <p:spPr>
          <a:xfrm>
            <a:off x="1313874" y="2508966"/>
            <a:ext cx="7405062" cy="112203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Horizontal rule: &lt;hr /&gt;</a:t>
            </a:r>
          </a:p>
        </p:txBody>
      </p:sp>
      <p:sp>
        <p:nvSpPr>
          <p:cNvPr id="240" name="Flecha 11"/>
          <p:cNvSpPr/>
          <p:nvPr/>
        </p:nvSpPr>
        <p:spPr>
          <a:xfrm>
            <a:off x="11905398" y="7192069"/>
            <a:ext cx="2057889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41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8379" y="5375244"/>
            <a:ext cx="9652001" cy="4759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48306" y="5594222"/>
            <a:ext cx="7720975" cy="4321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Flecha 11"/>
          <p:cNvSpPr/>
          <p:nvPr/>
        </p:nvSpPr>
        <p:spPr>
          <a:xfrm>
            <a:off x="12235598" y="7706170"/>
            <a:ext cx="2057889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45" name="Tipo de etiquetas"/>
          <p:cNvSpPr txBox="1"/>
          <p:nvPr>
            <p:ph type="title"/>
          </p:nvPr>
        </p:nvSpPr>
        <p:spPr>
          <a:xfrm>
            <a:off x="1028153" y="821134"/>
            <a:ext cx="9652001" cy="1549401"/>
          </a:xfrm>
          <a:prstGeom prst="rect">
            <a:avLst/>
          </a:prstGeom>
        </p:spPr>
        <p:txBody>
          <a:bodyPr/>
          <a:lstStyle/>
          <a:p>
            <a:pPr/>
            <a:r>
              <a:t>Tipo de etiquetas</a:t>
            </a:r>
          </a:p>
        </p:txBody>
      </p:sp>
      <p:sp>
        <p:nvSpPr>
          <p:cNvPr id="246" name="Imagen: &lt;img&gt;"/>
          <p:cNvSpPr txBox="1"/>
          <p:nvPr>
            <p:ph type="body" sz="quarter" idx="1"/>
          </p:nvPr>
        </p:nvSpPr>
        <p:spPr>
          <a:xfrm>
            <a:off x="1518264" y="2432766"/>
            <a:ext cx="5157957" cy="112203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Imagen: &lt;img&gt;</a:t>
            </a:r>
          </a:p>
        </p:txBody>
      </p:sp>
      <p:pic>
        <p:nvPicPr>
          <p:cNvPr id="247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153" y="8985584"/>
            <a:ext cx="10640453" cy="3110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153" y="4423329"/>
            <a:ext cx="10640453" cy="3693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video pegado.png" descr="video peg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08450" y="3996893"/>
            <a:ext cx="3670300" cy="454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video pegado.png" descr="video peg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66228" y="10006180"/>
            <a:ext cx="8354745" cy="1069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Dos medusas contra un fondo rosa" descr="Dos medusas contra un fondo rosa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377" t="0" r="20377" b="0"/>
          <a:stretch>
            <a:fillRect/>
          </a:stretch>
        </p:blipFill>
        <p:spPr>
          <a:xfrm>
            <a:off x="12204700" y="0"/>
            <a:ext cx="12192000" cy="13716000"/>
          </a:xfrm>
          <a:prstGeom prst="rect">
            <a:avLst/>
          </a:prstGeom>
        </p:spPr>
      </p:pic>
      <p:pic>
        <p:nvPicPr>
          <p:cNvPr id="176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9803" y="4451803"/>
            <a:ext cx="4812394" cy="4812394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77" name="Estructura"/>
          <p:cNvSpPr txBox="1"/>
          <p:nvPr>
            <p:ph type="title"/>
          </p:nvPr>
        </p:nvSpPr>
        <p:spPr>
          <a:xfrm>
            <a:off x="-889000" y="821134"/>
            <a:ext cx="9652000" cy="1549401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Estructura</a:t>
            </a:r>
          </a:p>
        </p:txBody>
      </p:sp>
      <p:sp>
        <p:nvSpPr>
          <p:cNvPr id="178" name="Hyper Text Markup Language"/>
          <p:cNvSpPr txBox="1"/>
          <p:nvPr/>
        </p:nvSpPr>
        <p:spPr>
          <a:xfrm>
            <a:off x="1396332" y="2158444"/>
            <a:ext cx="8964296" cy="94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5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Hyper Text Markup Language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lecha 11"/>
          <p:cNvSpPr/>
          <p:nvPr/>
        </p:nvSpPr>
        <p:spPr>
          <a:xfrm>
            <a:off x="11502975" y="6811069"/>
            <a:ext cx="2057888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53" name="Tipo de etiquetas"/>
          <p:cNvSpPr txBox="1"/>
          <p:nvPr>
            <p:ph type="title"/>
          </p:nvPr>
        </p:nvSpPr>
        <p:spPr>
          <a:xfrm>
            <a:off x="1028153" y="821134"/>
            <a:ext cx="9652001" cy="1549401"/>
          </a:xfrm>
          <a:prstGeom prst="rect">
            <a:avLst/>
          </a:prstGeom>
        </p:spPr>
        <p:txBody>
          <a:bodyPr/>
          <a:lstStyle/>
          <a:p>
            <a:pPr/>
            <a:r>
              <a:t>Tipo de etiquetas</a:t>
            </a:r>
          </a:p>
        </p:txBody>
      </p:sp>
      <p:sp>
        <p:nvSpPr>
          <p:cNvPr id="254" name="Enlace: &lt;a&gt;"/>
          <p:cNvSpPr txBox="1"/>
          <p:nvPr>
            <p:ph type="body" sz="quarter" idx="1"/>
          </p:nvPr>
        </p:nvSpPr>
        <p:spPr>
          <a:xfrm>
            <a:off x="883264" y="2508966"/>
            <a:ext cx="5157957" cy="112203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Enlace: &lt;a&gt;</a:t>
            </a:r>
          </a:p>
        </p:txBody>
      </p:sp>
      <p:pic>
        <p:nvPicPr>
          <p:cNvPr id="255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52189" y="3455533"/>
            <a:ext cx="8929718" cy="1097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8200" y="5252745"/>
            <a:ext cx="10312359" cy="46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video pegado.png" descr="video peg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13279" y="4575375"/>
            <a:ext cx="10207538" cy="5770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Flecha 11"/>
          <p:cNvSpPr/>
          <p:nvPr/>
        </p:nvSpPr>
        <p:spPr>
          <a:xfrm>
            <a:off x="12045098" y="6811069"/>
            <a:ext cx="2057889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60" name="Tipo de etiquetas"/>
          <p:cNvSpPr txBox="1"/>
          <p:nvPr>
            <p:ph type="title"/>
          </p:nvPr>
        </p:nvSpPr>
        <p:spPr>
          <a:xfrm>
            <a:off x="1028153" y="821134"/>
            <a:ext cx="9652001" cy="1549401"/>
          </a:xfrm>
          <a:prstGeom prst="rect">
            <a:avLst/>
          </a:prstGeom>
        </p:spPr>
        <p:txBody>
          <a:bodyPr/>
          <a:lstStyle/>
          <a:p>
            <a:pPr/>
            <a:r>
              <a:t>Tipo de etiquetas</a:t>
            </a:r>
          </a:p>
        </p:txBody>
      </p:sp>
      <p:sp>
        <p:nvSpPr>
          <p:cNvPr id="261" name="Otros enlaces"/>
          <p:cNvSpPr txBox="1"/>
          <p:nvPr>
            <p:ph type="body" sz="quarter" idx="1"/>
          </p:nvPr>
        </p:nvSpPr>
        <p:spPr>
          <a:xfrm>
            <a:off x="1264264" y="2508966"/>
            <a:ext cx="5157957" cy="112203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Otros enlaces</a:t>
            </a:r>
          </a:p>
        </p:txBody>
      </p:sp>
      <p:pic>
        <p:nvPicPr>
          <p:cNvPr id="262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4384" y="5856648"/>
            <a:ext cx="10239991" cy="3458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33711" y="3429656"/>
            <a:ext cx="8199972" cy="766146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64" name="Rectángulo"/>
          <p:cNvSpPr/>
          <p:nvPr/>
        </p:nvSpPr>
        <p:spPr>
          <a:xfrm>
            <a:off x="15573077" y="5283200"/>
            <a:ext cx="1534584" cy="3040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65" name="video pegado.png" descr="video peg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98825" y="2229767"/>
            <a:ext cx="5307402" cy="904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Flecha 11"/>
          <p:cNvSpPr/>
          <p:nvPr/>
        </p:nvSpPr>
        <p:spPr>
          <a:xfrm>
            <a:off x="11854598" y="6533364"/>
            <a:ext cx="2057889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68" name="Tipo de etiquetas"/>
          <p:cNvSpPr txBox="1"/>
          <p:nvPr>
            <p:ph type="title"/>
          </p:nvPr>
        </p:nvSpPr>
        <p:spPr>
          <a:xfrm>
            <a:off x="1028153" y="821134"/>
            <a:ext cx="9652001" cy="1549401"/>
          </a:xfrm>
          <a:prstGeom prst="rect">
            <a:avLst/>
          </a:prstGeom>
        </p:spPr>
        <p:txBody>
          <a:bodyPr/>
          <a:lstStyle/>
          <a:p>
            <a:pPr/>
            <a:r>
              <a:t>Tipo de etiquetas</a:t>
            </a:r>
          </a:p>
        </p:txBody>
      </p:sp>
      <p:sp>
        <p:nvSpPr>
          <p:cNvPr id="269" name="Listas ordenadas: &lt;ol&gt;"/>
          <p:cNvSpPr txBox="1"/>
          <p:nvPr>
            <p:ph type="body" sz="quarter" idx="1"/>
          </p:nvPr>
        </p:nvSpPr>
        <p:spPr>
          <a:xfrm>
            <a:off x="1569064" y="2508966"/>
            <a:ext cx="7330649" cy="112203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Listas ordenadas: &lt;ol&gt;</a:t>
            </a:r>
          </a:p>
        </p:txBody>
      </p:sp>
      <p:sp>
        <p:nvSpPr>
          <p:cNvPr id="270" name="Rectángulo"/>
          <p:cNvSpPr/>
          <p:nvPr/>
        </p:nvSpPr>
        <p:spPr>
          <a:xfrm>
            <a:off x="15573077" y="5283200"/>
            <a:ext cx="1534584" cy="3040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71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0009" y="4881640"/>
            <a:ext cx="6793406" cy="4725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57449" y="4945140"/>
            <a:ext cx="6793408" cy="4725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Flecha 11"/>
          <p:cNvSpPr/>
          <p:nvPr/>
        </p:nvSpPr>
        <p:spPr>
          <a:xfrm>
            <a:off x="11854598" y="6533364"/>
            <a:ext cx="2057889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75" name="Tipo de etiquetas"/>
          <p:cNvSpPr txBox="1"/>
          <p:nvPr>
            <p:ph type="title"/>
          </p:nvPr>
        </p:nvSpPr>
        <p:spPr>
          <a:xfrm>
            <a:off x="1028153" y="821134"/>
            <a:ext cx="9652001" cy="1549401"/>
          </a:xfrm>
          <a:prstGeom prst="rect">
            <a:avLst/>
          </a:prstGeom>
        </p:spPr>
        <p:txBody>
          <a:bodyPr/>
          <a:lstStyle/>
          <a:p>
            <a:pPr/>
            <a:r>
              <a:t>Tipo de etiquetas</a:t>
            </a:r>
          </a:p>
        </p:txBody>
      </p:sp>
      <p:sp>
        <p:nvSpPr>
          <p:cNvPr id="276" name="Listas ordenadas: &lt;ol&gt;"/>
          <p:cNvSpPr txBox="1"/>
          <p:nvPr>
            <p:ph type="body" sz="quarter" idx="1"/>
          </p:nvPr>
        </p:nvSpPr>
        <p:spPr>
          <a:xfrm>
            <a:off x="1569064" y="2508966"/>
            <a:ext cx="7330649" cy="112203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Listas ordenadas: &lt;ol&gt;</a:t>
            </a:r>
          </a:p>
        </p:txBody>
      </p:sp>
      <p:sp>
        <p:nvSpPr>
          <p:cNvPr id="277" name="Rectángulo"/>
          <p:cNvSpPr/>
          <p:nvPr/>
        </p:nvSpPr>
        <p:spPr>
          <a:xfrm>
            <a:off x="15573077" y="5283200"/>
            <a:ext cx="1534584" cy="3040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78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785" y="4963103"/>
            <a:ext cx="8814736" cy="4562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60600" y="4963103"/>
            <a:ext cx="6844382" cy="45629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Flecha 11"/>
          <p:cNvSpPr/>
          <p:nvPr/>
        </p:nvSpPr>
        <p:spPr>
          <a:xfrm>
            <a:off x="11854598" y="6533364"/>
            <a:ext cx="2057889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82" name="Tipo de etiquetas"/>
          <p:cNvSpPr txBox="1"/>
          <p:nvPr>
            <p:ph type="title"/>
          </p:nvPr>
        </p:nvSpPr>
        <p:spPr>
          <a:xfrm>
            <a:off x="1028153" y="821134"/>
            <a:ext cx="9652001" cy="1549401"/>
          </a:xfrm>
          <a:prstGeom prst="rect">
            <a:avLst/>
          </a:prstGeom>
        </p:spPr>
        <p:txBody>
          <a:bodyPr/>
          <a:lstStyle/>
          <a:p>
            <a:pPr/>
            <a:r>
              <a:t>Tipo de etiquetas</a:t>
            </a:r>
          </a:p>
        </p:txBody>
      </p:sp>
      <p:sp>
        <p:nvSpPr>
          <p:cNvPr id="283" name="Listas no ordenadas: &lt;ul&gt;"/>
          <p:cNvSpPr txBox="1"/>
          <p:nvPr>
            <p:ph type="body" sz="quarter" idx="1"/>
          </p:nvPr>
        </p:nvSpPr>
        <p:spPr>
          <a:xfrm>
            <a:off x="1569064" y="2508966"/>
            <a:ext cx="8234234" cy="112203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Listas no ordenadas: &lt;ul&gt;</a:t>
            </a:r>
          </a:p>
        </p:txBody>
      </p:sp>
      <p:sp>
        <p:nvSpPr>
          <p:cNvPr id="284" name="Rectángulo"/>
          <p:cNvSpPr/>
          <p:nvPr/>
        </p:nvSpPr>
        <p:spPr>
          <a:xfrm>
            <a:off x="15573077" y="5283200"/>
            <a:ext cx="1534584" cy="3040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85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7450" y="4945140"/>
            <a:ext cx="6793408" cy="4725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89250" y="4870348"/>
            <a:ext cx="6679820" cy="46468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¿Dudas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510" sz="17000"/>
            </a:lvl1pPr>
          </a:lstStyle>
          <a:p>
            <a:pPr/>
            <a:r>
              <a:t>¿Dudas?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Documentació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Documentación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Documentació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Documentación</a:t>
            </a:r>
          </a:p>
        </p:txBody>
      </p:sp>
      <p:sp>
        <p:nvSpPr>
          <p:cNvPr id="293" name="https://developer.mozilla.org/es/docs/Web/HTML…"/>
          <p:cNvSpPr txBox="1"/>
          <p:nvPr>
            <p:ph type="body" sz="half" idx="1"/>
          </p:nvPr>
        </p:nvSpPr>
        <p:spPr>
          <a:xfrm>
            <a:off x="1270000" y="3670300"/>
            <a:ext cx="10431364" cy="8432800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https://developer.mozilla.org/es/docs/Web/HTML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https://www.w3schools.com/html/default.asp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https://oregoom.com/html/</a:t>
            </a:r>
          </a:p>
        </p:txBody>
      </p:sp>
      <p:pic>
        <p:nvPicPr>
          <p:cNvPr id="294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58758" y="4264470"/>
            <a:ext cx="9737176" cy="7244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6783" y="4147003"/>
            <a:ext cx="4812394" cy="4812394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81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87287" y="3941925"/>
            <a:ext cx="3785750" cy="4812394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index.html"/>
          <p:cNvSpPr txBox="1"/>
          <p:nvPr/>
        </p:nvSpPr>
        <p:spPr>
          <a:xfrm>
            <a:off x="15810594" y="8865770"/>
            <a:ext cx="3139136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index.html</a:t>
            </a:r>
          </a:p>
        </p:txBody>
      </p:sp>
      <p:sp>
        <p:nvSpPr>
          <p:cNvPr id="183" name="Flecha 11"/>
          <p:cNvSpPr/>
          <p:nvPr/>
        </p:nvSpPr>
        <p:spPr>
          <a:xfrm>
            <a:off x="11163055" y="6083300"/>
            <a:ext cx="2057889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84" name="Archivo"/>
          <p:cNvSpPr txBox="1"/>
          <p:nvPr>
            <p:ph type="title"/>
          </p:nvPr>
        </p:nvSpPr>
        <p:spPr>
          <a:xfrm>
            <a:off x="-914400" y="821134"/>
            <a:ext cx="9652000" cy="1549401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Archivo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Estructura básic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Estructura básica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6000" y="1750483"/>
            <a:ext cx="9652000" cy="10215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6000" y="1649941"/>
            <a:ext cx="9652000" cy="104161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6000" y="1750483"/>
            <a:ext cx="9652000" cy="10215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Estructura básica"/>
          <p:cNvSpPr txBox="1"/>
          <p:nvPr/>
        </p:nvSpPr>
        <p:spPr>
          <a:xfrm>
            <a:off x="1268379" y="821134"/>
            <a:ext cx="965200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825500">
              <a:lnSpc>
                <a:spcPct val="80000"/>
              </a:lnSpc>
              <a:spcBef>
                <a:spcPts val="0"/>
              </a:spcBef>
              <a:defRPr spc="-252" sz="8400"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Estructura básica</a:t>
            </a:r>
          </a:p>
        </p:txBody>
      </p:sp>
      <p:pic>
        <p:nvPicPr>
          <p:cNvPr id="195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0800" y="3242816"/>
            <a:ext cx="18622400" cy="7230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Etiquetas"/>
          <p:cNvSpPr txBox="1"/>
          <p:nvPr>
            <p:ph type="title"/>
          </p:nvPr>
        </p:nvSpPr>
        <p:spPr>
          <a:xfrm>
            <a:off x="1270000" y="3285819"/>
            <a:ext cx="21844000" cy="3873501"/>
          </a:xfrm>
          <a:prstGeom prst="rect">
            <a:avLst/>
          </a:prstGeom>
        </p:spPr>
        <p:txBody>
          <a:bodyPr/>
          <a:lstStyle/>
          <a:p>
            <a:pPr/>
            <a:r>
              <a:t>Etiquetas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798D1B4CD917488CADE29FEA7B6AC5" ma:contentTypeVersion="4" ma:contentTypeDescription="Crear nuevo documento." ma:contentTypeScope="" ma:versionID="b7b001997506b4e8c0fdffa8ce7f9609">
  <xsd:schema xmlns:xsd="http://www.w3.org/2001/XMLSchema" xmlns:xs="http://www.w3.org/2001/XMLSchema" xmlns:p="http://schemas.microsoft.com/office/2006/metadata/properties" xmlns:ns2="5697c39a-a467-41d7-9847-d4989b5af079" targetNamespace="http://schemas.microsoft.com/office/2006/metadata/properties" ma:root="true" ma:fieldsID="a1e56a135f68dbdbf818f52fadd0c395" ns2:_="">
    <xsd:import namespace="5697c39a-a467-41d7-9847-d4989b5af0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7c39a-a467-41d7-9847-d4989b5af0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1FDC7DC-8048-414E-A2B6-1ED1A66540F2}"/>
</file>

<file path=customXml/itemProps2.xml><?xml version="1.0" encoding="utf-8"?>
<ds:datastoreItem xmlns:ds="http://schemas.openxmlformats.org/officeDocument/2006/customXml" ds:itemID="{24343491-C0E4-4011-9F6D-6686D6218DA3}"/>
</file>

<file path=customXml/itemProps3.xml><?xml version="1.0" encoding="utf-8"?>
<ds:datastoreItem xmlns:ds="http://schemas.openxmlformats.org/officeDocument/2006/customXml" ds:itemID="{9F40B4F1-B88A-4924-81C5-95AA0717FE23}"/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0x0101009E798D1B4CD917488CADE29FEA7B6AC5</vt:lpwstr>
  </property>
</Properties>
</file>